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2" r:id="rId4"/>
    <p:sldId id="260" r:id="rId5"/>
    <p:sldId id="261" r:id="rId6"/>
    <p:sldId id="275" r:id="rId7"/>
    <p:sldId id="276" r:id="rId8"/>
    <p:sldId id="263" r:id="rId9"/>
    <p:sldId id="279" r:id="rId10"/>
    <p:sldId id="273" r:id="rId11"/>
    <p:sldId id="274" r:id="rId12"/>
    <p:sldId id="264" r:id="rId13"/>
    <p:sldId id="280" r:id="rId14"/>
    <p:sldId id="265" r:id="rId15"/>
    <p:sldId id="266" r:id="rId16"/>
    <p:sldId id="269" r:id="rId17"/>
    <p:sldId id="270" r:id="rId18"/>
    <p:sldId id="271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0DDC9-CD57-445D-99CC-6FE446A999FC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71389-BC5F-4DD6-A2D5-2D032CEA5A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16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0DDC9-CD57-445D-99CC-6FE446A999FC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71389-BC5F-4DD6-A2D5-2D032CEA5A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357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0DDC9-CD57-445D-99CC-6FE446A999FC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71389-BC5F-4DD6-A2D5-2D032CEA5A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290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0DDC9-CD57-445D-99CC-6FE446A999FC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71389-BC5F-4DD6-A2D5-2D032CEA5A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205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0DDC9-CD57-445D-99CC-6FE446A999FC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71389-BC5F-4DD6-A2D5-2D032CEA5A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709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0DDC9-CD57-445D-99CC-6FE446A999FC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71389-BC5F-4DD6-A2D5-2D032CEA5A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891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0DDC9-CD57-445D-99CC-6FE446A999FC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71389-BC5F-4DD6-A2D5-2D032CEA5A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156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0DDC9-CD57-445D-99CC-6FE446A999FC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71389-BC5F-4DD6-A2D5-2D032CEA5A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309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0DDC9-CD57-445D-99CC-6FE446A999FC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71389-BC5F-4DD6-A2D5-2D032CEA5A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154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0DDC9-CD57-445D-99CC-6FE446A999FC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71389-BC5F-4DD6-A2D5-2D032CEA5A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030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0DDC9-CD57-445D-99CC-6FE446A999FC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71389-BC5F-4DD6-A2D5-2D032CEA5A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184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0DDC9-CD57-445D-99CC-6FE446A999FC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71389-BC5F-4DD6-A2D5-2D032CEA5A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455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05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3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3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8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8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8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29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03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03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05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09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05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8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8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8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8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64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1140</TotalTime>
  <Words>0</Words>
  <Application>Microsoft Office PowerPoint</Application>
  <PresentationFormat>Экран (4:3)</PresentationFormat>
  <Paragraphs>0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Lili</cp:lastModifiedBy>
  <cp:revision>33</cp:revision>
  <dcterms:created xsi:type="dcterms:W3CDTF">2016-03-25T15:39:35Z</dcterms:created>
  <dcterms:modified xsi:type="dcterms:W3CDTF">2016-06-01T12:49:36Z</dcterms:modified>
</cp:coreProperties>
</file>