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73" r:id="rId4"/>
    <p:sldId id="272" r:id="rId5"/>
    <p:sldId id="264" r:id="rId6"/>
    <p:sldId id="271" r:id="rId7"/>
    <p:sldId id="270" r:id="rId8"/>
    <p:sldId id="269" r:id="rId9"/>
    <p:sldId id="268" r:id="rId10"/>
    <p:sldId id="276" r:id="rId11"/>
    <p:sldId id="275" r:id="rId12"/>
    <p:sldId id="267" r:id="rId13"/>
    <p:sldId id="266" r:id="rId14"/>
    <p:sldId id="278" r:id="rId15"/>
    <p:sldId id="277" r:id="rId16"/>
    <p:sldId id="274" r:id="rId17"/>
    <p:sldId id="265" r:id="rId18"/>
  </p:sldIdLst>
  <p:sldSz cx="9107488" cy="64436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-1248" y="-102"/>
      </p:cViewPr>
      <p:guideLst>
        <p:guide orient="horz" pos="2029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062" y="1054554"/>
            <a:ext cx="7741365" cy="2243349"/>
          </a:xfrm>
        </p:spPr>
        <p:txBody>
          <a:bodyPr anchor="b"/>
          <a:lstStyle>
            <a:lvl1pPr algn="ctr">
              <a:defRPr sz="563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36" y="3384415"/>
            <a:ext cx="6830616" cy="1555726"/>
          </a:xfrm>
        </p:spPr>
        <p:txBody>
          <a:bodyPr/>
          <a:lstStyle>
            <a:lvl1pPr marL="0" indent="0" algn="ctr">
              <a:buNone/>
              <a:defRPr sz="2255"/>
            </a:lvl1pPr>
            <a:lvl2pPr marL="429585" indent="0" algn="ctr">
              <a:buNone/>
              <a:defRPr sz="1879"/>
            </a:lvl2pPr>
            <a:lvl3pPr marL="859170" indent="0" algn="ctr">
              <a:buNone/>
              <a:defRPr sz="1691"/>
            </a:lvl3pPr>
            <a:lvl4pPr marL="1288755" indent="0" algn="ctr">
              <a:buNone/>
              <a:defRPr sz="1503"/>
            </a:lvl4pPr>
            <a:lvl5pPr marL="1718340" indent="0" algn="ctr">
              <a:buNone/>
              <a:defRPr sz="1503"/>
            </a:lvl5pPr>
            <a:lvl6pPr marL="2147926" indent="0" algn="ctr">
              <a:buNone/>
              <a:defRPr sz="1503"/>
            </a:lvl6pPr>
            <a:lvl7pPr marL="2577511" indent="0" algn="ctr">
              <a:buNone/>
              <a:defRPr sz="1503"/>
            </a:lvl7pPr>
            <a:lvl8pPr marL="3007096" indent="0" algn="ctr">
              <a:buNone/>
              <a:defRPr sz="1503"/>
            </a:lvl8pPr>
            <a:lvl9pPr marL="3436681" indent="0" algn="ctr">
              <a:buNone/>
              <a:defRPr sz="150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42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28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7547" y="343065"/>
            <a:ext cx="1963802" cy="54607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40" y="343065"/>
            <a:ext cx="5777563" cy="54607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78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062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97" y="1606443"/>
            <a:ext cx="7855208" cy="2680384"/>
          </a:xfrm>
        </p:spPr>
        <p:txBody>
          <a:bodyPr anchor="b"/>
          <a:lstStyle>
            <a:lvl1pPr>
              <a:defRPr sz="563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397" y="4312185"/>
            <a:ext cx="7855208" cy="1409551"/>
          </a:xfrm>
        </p:spPr>
        <p:txBody>
          <a:bodyPr/>
          <a:lstStyle>
            <a:lvl1pPr marL="0" indent="0">
              <a:buNone/>
              <a:defRPr sz="2255">
                <a:solidFill>
                  <a:schemeClr val="tx1"/>
                </a:solidFill>
              </a:defRPr>
            </a:lvl1pPr>
            <a:lvl2pPr marL="429585" indent="0">
              <a:buNone/>
              <a:defRPr sz="1879">
                <a:solidFill>
                  <a:schemeClr val="tx1">
                    <a:tint val="75000"/>
                  </a:schemeClr>
                </a:solidFill>
              </a:defRPr>
            </a:lvl2pPr>
            <a:lvl3pPr marL="859170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3pPr>
            <a:lvl4pPr marL="1288755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4pPr>
            <a:lvl5pPr marL="1718340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5pPr>
            <a:lvl6pPr marL="2147926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6pPr>
            <a:lvl7pPr marL="2577511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7pPr>
            <a:lvl8pPr marL="3007096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8pPr>
            <a:lvl9pPr marL="3436681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24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40" y="1715327"/>
            <a:ext cx="3870682" cy="40884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666" y="1715327"/>
            <a:ext cx="3870682" cy="40884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43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6" y="343067"/>
            <a:ext cx="7855208" cy="12454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7" y="1579593"/>
            <a:ext cx="3852894" cy="774134"/>
          </a:xfrm>
        </p:spPr>
        <p:txBody>
          <a:bodyPr anchor="b"/>
          <a:lstStyle>
            <a:lvl1pPr marL="0" indent="0">
              <a:buNone/>
              <a:defRPr sz="2255" b="1"/>
            </a:lvl1pPr>
            <a:lvl2pPr marL="429585" indent="0">
              <a:buNone/>
              <a:defRPr sz="1879" b="1"/>
            </a:lvl2pPr>
            <a:lvl3pPr marL="859170" indent="0">
              <a:buNone/>
              <a:defRPr sz="1691" b="1"/>
            </a:lvl3pPr>
            <a:lvl4pPr marL="1288755" indent="0">
              <a:buNone/>
              <a:defRPr sz="1503" b="1"/>
            </a:lvl4pPr>
            <a:lvl5pPr marL="1718340" indent="0">
              <a:buNone/>
              <a:defRPr sz="1503" b="1"/>
            </a:lvl5pPr>
            <a:lvl6pPr marL="2147926" indent="0">
              <a:buNone/>
              <a:defRPr sz="1503" b="1"/>
            </a:lvl6pPr>
            <a:lvl7pPr marL="2577511" indent="0">
              <a:buNone/>
              <a:defRPr sz="1503" b="1"/>
            </a:lvl7pPr>
            <a:lvl8pPr marL="3007096" indent="0">
              <a:buNone/>
              <a:defRPr sz="1503" b="1"/>
            </a:lvl8pPr>
            <a:lvl9pPr marL="3436681" indent="0">
              <a:buNone/>
              <a:defRPr sz="15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27" y="2353727"/>
            <a:ext cx="3852894" cy="34619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666" y="1579593"/>
            <a:ext cx="3871869" cy="774134"/>
          </a:xfrm>
        </p:spPr>
        <p:txBody>
          <a:bodyPr anchor="b"/>
          <a:lstStyle>
            <a:lvl1pPr marL="0" indent="0">
              <a:buNone/>
              <a:defRPr sz="2255" b="1"/>
            </a:lvl1pPr>
            <a:lvl2pPr marL="429585" indent="0">
              <a:buNone/>
              <a:defRPr sz="1879" b="1"/>
            </a:lvl2pPr>
            <a:lvl3pPr marL="859170" indent="0">
              <a:buNone/>
              <a:defRPr sz="1691" b="1"/>
            </a:lvl3pPr>
            <a:lvl4pPr marL="1288755" indent="0">
              <a:buNone/>
              <a:defRPr sz="1503" b="1"/>
            </a:lvl4pPr>
            <a:lvl5pPr marL="1718340" indent="0">
              <a:buNone/>
              <a:defRPr sz="1503" b="1"/>
            </a:lvl5pPr>
            <a:lvl6pPr marL="2147926" indent="0">
              <a:buNone/>
              <a:defRPr sz="1503" b="1"/>
            </a:lvl6pPr>
            <a:lvl7pPr marL="2577511" indent="0">
              <a:buNone/>
              <a:defRPr sz="1503" b="1"/>
            </a:lvl7pPr>
            <a:lvl8pPr marL="3007096" indent="0">
              <a:buNone/>
              <a:defRPr sz="1503" b="1"/>
            </a:lvl8pPr>
            <a:lvl9pPr marL="3436681" indent="0">
              <a:buNone/>
              <a:defRPr sz="15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666" y="2353727"/>
            <a:ext cx="3871869" cy="34619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12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44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34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6" y="429578"/>
            <a:ext cx="2937402" cy="1503521"/>
          </a:xfrm>
        </p:spPr>
        <p:txBody>
          <a:bodyPr anchor="b"/>
          <a:lstStyle>
            <a:lvl1pPr>
              <a:defRPr sz="30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869" y="927770"/>
            <a:ext cx="4610666" cy="4579177"/>
          </a:xfrm>
        </p:spPr>
        <p:txBody>
          <a:bodyPr/>
          <a:lstStyle>
            <a:lvl1pPr>
              <a:defRPr sz="3007"/>
            </a:lvl1pPr>
            <a:lvl2pPr>
              <a:defRPr sz="2631"/>
            </a:lvl2pPr>
            <a:lvl3pPr>
              <a:defRPr sz="2255"/>
            </a:lvl3pPr>
            <a:lvl4pPr>
              <a:defRPr sz="1879"/>
            </a:lvl4pPr>
            <a:lvl5pPr>
              <a:defRPr sz="1879"/>
            </a:lvl5pPr>
            <a:lvl6pPr>
              <a:defRPr sz="1879"/>
            </a:lvl6pPr>
            <a:lvl7pPr>
              <a:defRPr sz="1879"/>
            </a:lvl7pPr>
            <a:lvl8pPr>
              <a:defRPr sz="1879"/>
            </a:lvl8pPr>
            <a:lvl9pPr>
              <a:defRPr sz="187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26" y="1933099"/>
            <a:ext cx="2937402" cy="3581305"/>
          </a:xfrm>
        </p:spPr>
        <p:txBody>
          <a:bodyPr/>
          <a:lstStyle>
            <a:lvl1pPr marL="0" indent="0">
              <a:buNone/>
              <a:defRPr sz="1503"/>
            </a:lvl1pPr>
            <a:lvl2pPr marL="429585" indent="0">
              <a:buNone/>
              <a:defRPr sz="1315"/>
            </a:lvl2pPr>
            <a:lvl3pPr marL="859170" indent="0">
              <a:buNone/>
              <a:defRPr sz="1128"/>
            </a:lvl3pPr>
            <a:lvl4pPr marL="1288755" indent="0">
              <a:buNone/>
              <a:defRPr sz="940"/>
            </a:lvl4pPr>
            <a:lvl5pPr marL="1718340" indent="0">
              <a:buNone/>
              <a:defRPr sz="940"/>
            </a:lvl5pPr>
            <a:lvl6pPr marL="2147926" indent="0">
              <a:buNone/>
              <a:defRPr sz="940"/>
            </a:lvl6pPr>
            <a:lvl7pPr marL="2577511" indent="0">
              <a:buNone/>
              <a:defRPr sz="940"/>
            </a:lvl7pPr>
            <a:lvl8pPr marL="3007096" indent="0">
              <a:buNone/>
              <a:defRPr sz="940"/>
            </a:lvl8pPr>
            <a:lvl9pPr marL="3436681" indent="0">
              <a:buNone/>
              <a:defRPr sz="94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42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6" y="429578"/>
            <a:ext cx="2937402" cy="1503521"/>
          </a:xfrm>
        </p:spPr>
        <p:txBody>
          <a:bodyPr anchor="b"/>
          <a:lstStyle>
            <a:lvl1pPr>
              <a:defRPr sz="30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1869" y="927770"/>
            <a:ext cx="4610666" cy="4579177"/>
          </a:xfrm>
        </p:spPr>
        <p:txBody>
          <a:bodyPr anchor="t"/>
          <a:lstStyle>
            <a:lvl1pPr marL="0" indent="0">
              <a:buNone/>
              <a:defRPr sz="3007"/>
            </a:lvl1pPr>
            <a:lvl2pPr marL="429585" indent="0">
              <a:buNone/>
              <a:defRPr sz="2631"/>
            </a:lvl2pPr>
            <a:lvl3pPr marL="859170" indent="0">
              <a:buNone/>
              <a:defRPr sz="2255"/>
            </a:lvl3pPr>
            <a:lvl4pPr marL="1288755" indent="0">
              <a:buNone/>
              <a:defRPr sz="1879"/>
            </a:lvl4pPr>
            <a:lvl5pPr marL="1718340" indent="0">
              <a:buNone/>
              <a:defRPr sz="1879"/>
            </a:lvl5pPr>
            <a:lvl6pPr marL="2147926" indent="0">
              <a:buNone/>
              <a:defRPr sz="1879"/>
            </a:lvl6pPr>
            <a:lvl7pPr marL="2577511" indent="0">
              <a:buNone/>
              <a:defRPr sz="1879"/>
            </a:lvl7pPr>
            <a:lvl8pPr marL="3007096" indent="0">
              <a:buNone/>
              <a:defRPr sz="1879"/>
            </a:lvl8pPr>
            <a:lvl9pPr marL="3436681" indent="0">
              <a:buNone/>
              <a:defRPr sz="187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26" y="1933099"/>
            <a:ext cx="2937402" cy="3581305"/>
          </a:xfrm>
        </p:spPr>
        <p:txBody>
          <a:bodyPr/>
          <a:lstStyle>
            <a:lvl1pPr marL="0" indent="0">
              <a:buNone/>
              <a:defRPr sz="1503"/>
            </a:lvl1pPr>
            <a:lvl2pPr marL="429585" indent="0">
              <a:buNone/>
              <a:defRPr sz="1315"/>
            </a:lvl2pPr>
            <a:lvl3pPr marL="859170" indent="0">
              <a:buNone/>
              <a:defRPr sz="1128"/>
            </a:lvl3pPr>
            <a:lvl4pPr marL="1288755" indent="0">
              <a:buNone/>
              <a:defRPr sz="940"/>
            </a:lvl4pPr>
            <a:lvl5pPr marL="1718340" indent="0">
              <a:buNone/>
              <a:defRPr sz="940"/>
            </a:lvl5pPr>
            <a:lvl6pPr marL="2147926" indent="0">
              <a:buNone/>
              <a:defRPr sz="940"/>
            </a:lvl6pPr>
            <a:lvl7pPr marL="2577511" indent="0">
              <a:buNone/>
              <a:defRPr sz="940"/>
            </a:lvl7pPr>
            <a:lvl8pPr marL="3007096" indent="0">
              <a:buNone/>
              <a:defRPr sz="940"/>
            </a:lvl8pPr>
            <a:lvl9pPr marL="3436681" indent="0">
              <a:buNone/>
              <a:defRPr sz="94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5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40" y="343067"/>
            <a:ext cx="7855208" cy="124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40" y="1715327"/>
            <a:ext cx="7855208" cy="408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140" y="5972323"/>
            <a:ext cx="2049185" cy="343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B1CA-AEF9-4D29-82EE-0F0F1F883A14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6856" y="5972323"/>
            <a:ext cx="3073777" cy="343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2163" y="5972323"/>
            <a:ext cx="2049185" cy="343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2E29-2F0B-4576-BDB7-05AF12A9BA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318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59170" rtl="0" eaLnBrk="1" latinLnBrk="0" hangingPunct="1">
        <a:lnSpc>
          <a:spcPct val="90000"/>
        </a:lnSpc>
        <a:spcBef>
          <a:spcPct val="0"/>
        </a:spcBef>
        <a:buNone/>
        <a:defRPr sz="41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793" indent="-214793" algn="l" defTabSz="859170" rtl="0" eaLnBrk="1" latinLnBrk="0" hangingPunct="1">
        <a:lnSpc>
          <a:spcPct val="90000"/>
        </a:lnSpc>
        <a:spcBef>
          <a:spcPts val="940"/>
        </a:spcBef>
        <a:buFont typeface="Arial" panose="020B0604020202020204" pitchFamily="34" charset="0"/>
        <a:buChar char="•"/>
        <a:defRPr sz="2631" kern="1200">
          <a:solidFill>
            <a:schemeClr val="tx1"/>
          </a:solidFill>
          <a:latin typeface="+mn-lt"/>
          <a:ea typeface="+mn-ea"/>
          <a:cs typeface="+mn-cs"/>
        </a:defRPr>
      </a:lvl1pPr>
      <a:lvl2pPr marL="64437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2pPr>
      <a:lvl3pPr marL="1073963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3pPr>
      <a:lvl4pPr marL="150354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933133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36271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792303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22188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651474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585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9170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755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8340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7926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7511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7096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6681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5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52"/>
            <a:ext cx="9107488" cy="64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0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8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7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4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5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6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5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52"/>
            <a:ext cx="9107488" cy="64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0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7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9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2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2" y="1"/>
            <a:ext cx="9118391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o.gerasymova</cp:lastModifiedBy>
  <cp:revision>3</cp:revision>
  <dcterms:created xsi:type="dcterms:W3CDTF">2016-05-27T12:29:45Z</dcterms:created>
  <dcterms:modified xsi:type="dcterms:W3CDTF">2016-06-14T08:05:54Z</dcterms:modified>
</cp:coreProperties>
</file>