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1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Екран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4</cp:revision>
  <dcterms:created xsi:type="dcterms:W3CDTF">2017-04-21T10:03:15Z</dcterms:created>
  <dcterms:modified xsi:type="dcterms:W3CDTF">2017-04-24T13:39:49Z</dcterms:modified>
</cp:coreProperties>
</file>