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90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4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8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0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9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9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7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5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2695A-BA8A-47A1-BB8B-E9C8AE76AD43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9AF66-FE04-44F8-B5B2-7882C3E5B33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4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4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37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Екран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Liliya Danylova</cp:lastModifiedBy>
  <cp:revision>2</cp:revision>
  <dcterms:created xsi:type="dcterms:W3CDTF">2017-05-20T16:13:52Z</dcterms:created>
  <dcterms:modified xsi:type="dcterms:W3CDTF">2017-05-22T14:11:49Z</dcterms:modified>
</cp:coreProperties>
</file>