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>
        <p:scale>
          <a:sx n="81" d="100"/>
          <a:sy n="81" d="100"/>
        </p:scale>
        <p:origin x="-95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CD8F-D7A4-4DAB-91C6-E6A910966666}" type="datetimeFigureOut">
              <a:rPr lang="ru-RU" smtClean="0"/>
              <a:t>07.07.2017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387-3D28-4027-8A15-43FCE7CD5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7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1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2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9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5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9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1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8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28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Шелкова Катерина Анатоліївна</cp:lastModifiedBy>
  <cp:revision>38</cp:revision>
  <dcterms:created xsi:type="dcterms:W3CDTF">2017-04-21T10:03:15Z</dcterms:created>
  <dcterms:modified xsi:type="dcterms:W3CDTF">2017-07-07T15:38:27Z</dcterms:modified>
</cp:coreProperties>
</file>