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53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32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887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2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3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87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99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64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74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03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CA346-04AC-4301-8B16-3E4D488D5D83}" type="datetimeFigureOut">
              <a:rPr lang="ru-RU" smtClean="0"/>
              <a:t>18.09.2017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D8FAF-365B-4BCC-8C39-43ED5E3D891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5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1015" y="2344413"/>
            <a:ext cx="4803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7200" dirty="0">
                <a:latin typeface="Arial Black" panose="020B0A04020102020204" pitchFamily="34" charset="0"/>
              </a:rPr>
              <a:t>56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2410" y="3420233"/>
            <a:ext cx="378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ЄДНАНИХ ГРОМАД СТВОРЕНО НА ДНІПРОПЕТРОВЩИНІ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6855212">
            <a:off x="3425918" y="2459503"/>
            <a:ext cx="5940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solidFill>
                  <a:schemeClr val="bg1"/>
                </a:solidFill>
                <a:latin typeface="Arial Black" panose="020B0A04020102020204" pitchFamily="34" charset="0"/>
              </a:rPr>
              <a:t>НОВІ ГРОМАДИ</a:t>
            </a:r>
            <a:endParaRPr lang="ru-RU" sz="7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247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2" y="196798"/>
            <a:ext cx="9144000" cy="646440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1" y="2022626"/>
            <a:ext cx="2053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>
                <a:latin typeface="Arial Black" panose="020B0A04020102020204" pitchFamily="34" charset="0"/>
              </a:rPr>
              <a:t>На понад</a:t>
            </a:r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8310" y="2631773"/>
            <a:ext cx="12554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latin typeface="Arial Black" panose="020B0A04020102020204" pitchFamily="34" charset="0"/>
              </a:rPr>
              <a:t>млн </a:t>
            </a:r>
          </a:p>
          <a:p>
            <a:r>
              <a:rPr lang="uk-UA" sz="3200" dirty="0">
                <a:latin typeface="Arial Black" panose="020B0A04020102020204" pitchFamily="34" charset="0"/>
              </a:rPr>
              <a:t>грн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6886" y="2336392"/>
            <a:ext cx="244490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745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поповнилися бюджети об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єднаних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громад за 8 місяців 2017 року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2769427" y="2923140"/>
            <a:ext cx="5940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solidFill>
                  <a:schemeClr val="bg1"/>
                </a:solidFill>
                <a:latin typeface="Arial Black" panose="020B0A04020102020204" pitchFamily="34" charset="0"/>
              </a:rPr>
              <a:t>БЮДЖЕТ</a:t>
            </a:r>
            <a:endParaRPr lang="ru-RU" sz="7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002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1015" y="2344413"/>
            <a:ext cx="4803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Arial Black" panose="020B0A04020102020204" pitchFamily="34" charset="0"/>
              </a:rPr>
              <a:t>СЛОБОЖАНСЬКА  ГРОМАДА – ЛІДЕР КРАЇНИ ЗА ДОХОДАМИ</a:t>
            </a:r>
          </a:p>
        </p:txBody>
      </p:sp>
      <p:sp>
        <p:nvSpPr>
          <p:cNvPr id="7" name="TextBox 6"/>
          <p:cNvSpPr txBox="1"/>
          <p:nvPr/>
        </p:nvSpPr>
        <p:spPr>
          <a:xfrm rot="16855212">
            <a:off x="3196304" y="2919716"/>
            <a:ext cx="59404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solidFill>
                  <a:schemeClr val="bg1"/>
                </a:solidFill>
                <a:latin typeface="Arial Black" panose="020B0A04020102020204" pitchFamily="34" charset="0"/>
              </a:rPr>
              <a:t>БЮДЖЕТ</a:t>
            </a:r>
            <a:endParaRPr lang="ru-RU" sz="7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42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00574" y="2631773"/>
            <a:ext cx="15087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latin typeface="Arial Black" panose="020B0A04020102020204" pitchFamily="34" charset="0"/>
              </a:rPr>
              <a:t>млрд </a:t>
            </a:r>
          </a:p>
          <a:p>
            <a:r>
              <a:rPr lang="uk-UA" sz="3200" dirty="0">
                <a:latin typeface="Arial Black" panose="020B0A04020102020204" pitchFamily="34" charset="0"/>
              </a:rPr>
              <a:t>грн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24962" y="2447107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1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прямовуємо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у 2017 році на розвиток об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єднаних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громад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297739" y="2524050"/>
            <a:ext cx="59404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>
                <a:solidFill>
                  <a:schemeClr val="bg1"/>
                </a:solidFill>
                <a:latin typeface="Arial Black" panose="020B0A04020102020204" pitchFamily="34" charset="0"/>
              </a:rPr>
              <a:t>ПІДТРИМКА ГРОМАД</a:t>
            </a:r>
            <a:endParaRPr lang="ru-RU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20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1015" y="2344413"/>
            <a:ext cx="48035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Arial Black" panose="020B0A04020102020204" pitchFamily="34" charset="0"/>
              </a:rPr>
              <a:t>У ПЕТРИКІВСЬКІЙ ГРОМАДІ ВІДКРИЛИ ІННОВАЦІЙНУ ОПОРНУ ШКОЛУ</a:t>
            </a:r>
          </a:p>
        </p:txBody>
      </p:sp>
      <p:sp>
        <p:nvSpPr>
          <p:cNvPr id="7" name="TextBox 6"/>
          <p:cNvSpPr txBox="1"/>
          <p:nvPr/>
        </p:nvSpPr>
        <p:spPr>
          <a:xfrm rot="16855212">
            <a:off x="3196304" y="2365719"/>
            <a:ext cx="5940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solidFill>
                  <a:schemeClr val="bg1"/>
                </a:solidFill>
                <a:latin typeface="Arial Black" panose="020B0A04020102020204" pitchFamily="34" charset="0"/>
              </a:rPr>
              <a:t>УСПІХ ГРОМАД</a:t>
            </a:r>
            <a:endParaRPr lang="ru-RU" sz="7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330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1015" y="2344413"/>
            <a:ext cx="48035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Arial Black" panose="020B0A04020102020204" pitchFamily="34" charset="0"/>
              </a:rPr>
              <a:t>У СУРСЬКО-ЛИТОВСЬКІЙ ГРОМАДІ РОЗЧИСТИЛИ РІЧКУ МОКРА СУРА</a:t>
            </a:r>
          </a:p>
        </p:txBody>
      </p:sp>
      <p:sp>
        <p:nvSpPr>
          <p:cNvPr id="7" name="TextBox 6"/>
          <p:cNvSpPr txBox="1"/>
          <p:nvPr/>
        </p:nvSpPr>
        <p:spPr>
          <a:xfrm rot="16855212">
            <a:off x="3196304" y="2365719"/>
            <a:ext cx="5940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dirty="0">
                <a:solidFill>
                  <a:schemeClr val="bg1"/>
                </a:solidFill>
                <a:latin typeface="Arial Black" panose="020B0A04020102020204" pitchFamily="34" charset="0"/>
              </a:rPr>
              <a:t>УСПІХ ГРОМАД</a:t>
            </a:r>
            <a:endParaRPr lang="ru-RU" sz="7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437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8060" y="3001104"/>
            <a:ext cx="19287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err="1">
                <a:latin typeface="Arial Black" panose="020B0A04020102020204" pitchFamily="34" charset="0"/>
              </a:rPr>
              <a:t>ЦНАПів</a:t>
            </a:r>
            <a:endParaRPr lang="ru-RU" sz="32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2501" y="2444091"/>
            <a:ext cx="9380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dirty="0">
                <a:latin typeface="Arial Black" panose="020B0A04020102020204" pitchFamily="34" charset="0"/>
              </a:rPr>
              <a:t>8</a:t>
            </a:r>
            <a:endParaRPr lang="ru-RU" sz="8800" dirty="0"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1275" y="3585880"/>
            <a:ext cx="3780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рацює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в об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єднаних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громадах Дніпропетровщини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855212">
            <a:off x="3297739" y="2524050"/>
            <a:ext cx="59404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600" dirty="0">
                <a:solidFill>
                  <a:schemeClr val="bg1"/>
                </a:solidFill>
                <a:latin typeface="Arial Black" panose="020B0A04020102020204" pitchFamily="34" charset="0"/>
              </a:rPr>
              <a:t>РОЗВИТОК ЦНАП</a:t>
            </a:r>
            <a:endParaRPr lang="ru-RU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854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99"/>
            <a:ext cx="9144000" cy="64644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1015" y="2344413"/>
            <a:ext cx="48035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>
                <a:latin typeface="Arial Black" panose="020B0A04020102020204" pitchFamily="34" charset="0"/>
              </a:rPr>
              <a:t>СУЧАСНУ МОДЕЛЬ БІБЛІОТЕКИ </a:t>
            </a:r>
            <a:r>
              <a:rPr lang="uk-UA" sz="2400">
                <a:latin typeface="Arial Black" panose="020B0A04020102020204" pitchFamily="34" charset="0"/>
              </a:rPr>
              <a:t>РОЗРОБЛЯЮТЬ ДЛЯ ГРОМАД НА </a:t>
            </a:r>
            <a:r>
              <a:rPr lang="uk-UA" sz="2400" dirty="0">
                <a:latin typeface="Arial Black" panose="020B0A04020102020204" pitchFamily="34" charset="0"/>
              </a:rPr>
              <a:t>ДНІПРОПЕТРОВЩИНІ </a:t>
            </a:r>
          </a:p>
        </p:txBody>
      </p:sp>
      <p:sp>
        <p:nvSpPr>
          <p:cNvPr id="7" name="TextBox 6"/>
          <p:cNvSpPr txBox="1"/>
          <p:nvPr/>
        </p:nvSpPr>
        <p:spPr>
          <a:xfrm rot="16855212">
            <a:off x="3196304" y="2642718"/>
            <a:ext cx="5940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>
                <a:solidFill>
                  <a:schemeClr val="bg1"/>
                </a:solidFill>
                <a:latin typeface="Arial Black" panose="020B0A04020102020204" pitchFamily="34" charset="0"/>
              </a:rPr>
              <a:t>БІБЛІОТЕКИ ДЛЯ ГРОМАД</a:t>
            </a:r>
            <a:endParaRPr lang="ru-RU" sz="5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388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92</Words>
  <Application>Microsoft Office PowerPoint</Application>
  <PresentationFormat>Екран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Босс</dc:creator>
  <cp:lastModifiedBy>Liliya Danylova</cp:lastModifiedBy>
  <cp:revision>10</cp:revision>
  <cp:lastPrinted>2017-09-15T15:35:44Z</cp:lastPrinted>
  <dcterms:created xsi:type="dcterms:W3CDTF">2017-09-15T06:28:21Z</dcterms:created>
  <dcterms:modified xsi:type="dcterms:W3CDTF">2017-09-18T11:49:04Z</dcterms:modified>
</cp:coreProperties>
</file>