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53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32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88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3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8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9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64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74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3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CA346-04AC-4301-8B16-3E4D488D5D83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54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740" y="2560173"/>
            <a:ext cx="4926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У ДНІПРІ ВСТАНОВИЛИ ПОШТОВУ СКРИНЬКУ ДЛЯ ЛИСТІВ ДО БІЙЦІВ АТО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855212">
            <a:off x="3116417" y="3015472"/>
            <a:ext cx="5940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latin typeface="Arial Black" panose="020B0A04020102020204" pitchFamily="34" charset="0"/>
              </a:rPr>
              <a:t>МУЗЕЙ АТО</a:t>
            </a:r>
          </a:p>
        </p:txBody>
      </p:sp>
    </p:spTree>
    <p:extLst>
      <p:ext uri="{BB962C8B-B14F-4D97-AF65-F5344CB8AC3E}">
        <p14:creationId xmlns:p14="http://schemas.microsoft.com/office/powerpoint/2010/main" val="423825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740" y="2560173"/>
            <a:ext cx="4926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УНІКАЛЬНИЙ ПРОЕКТ З ПАТРІОТИЧНОГО ВИХОВАННЯ СТАРТУВАВ НА ДНІПРОПЕТРОВЩИНІ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855212">
            <a:off x="3116417" y="2553808"/>
            <a:ext cx="594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latin typeface="Arial Black" panose="020B0A04020102020204" pitchFamily="34" charset="0"/>
              </a:rPr>
              <a:t>ШЛЯХАМИ ГЕРОЇВ</a:t>
            </a:r>
          </a:p>
        </p:txBody>
      </p:sp>
    </p:spTree>
    <p:extLst>
      <p:ext uri="{BB962C8B-B14F-4D97-AF65-F5344CB8AC3E}">
        <p14:creationId xmlns:p14="http://schemas.microsoft.com/office/powerpoint/2010/main" val="2823956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1" y="2022626"/>
            <a:ext cx="1869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близько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310" y="2631773"/>
            <a:ext cx="10021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млн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грн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6886" y="2336392"/>
            <a:ext cx="24449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450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профінансовано з місцевих бюджетів на виплату зарплат за першу половину вересня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2769427" y="2923140"/>
            <a:ext cx="5940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chemeClr val="bg1"/>
                </a:solidFill>
                <a:latin typeface="Arial Black" panose="020B0A04020102020204" pitchFamily="34" charset="0"/>
              </a:rPr>
              <a:t>СОЦ</a:t>
            </a:r>
            <a:r>
              <a:rPr lang="uk-UA" sz="7200" dirty="0">
                <a:solidFill>
                  <a:schemeClr val="bg1"/>
                </a:solidFill>
                <a:latin typeface="Arial Black" panose="020B0A04020102020204" pitchFamily="34" charset="0"/>
              </a:rPr>
              <a:t>І</a:t>
            </a:r>
            <a:r>
              <a:rPr lang="ru-RU" sz="7200" dirty="0">
                <a:solidFill>
                  <a:schemeClr val="bg1"/>
                </a:solidFill>
                <a:latin typeface="Arial Black" panose="020B0A04020102020204" pitchFamily="34" charset="0"/>
              </a:rPr>
              <a:t>АЛКА</a:t>
            </a:r>
          </a:p>
        </p:txBody>
      </p:sp>
    </p:spTree>
    <p:extLst>
      <p:ext uri="{BB962C8B-B14F-4D97-AF65-F5344CB8AC3E}">
        <p14:creationId xmlns:p14="http://schemas.microsoft.com/office/powerpoint/2010/main" val="390400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1" y="2022626"/>
            <a:ext cx="1552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майже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3477" y="2582613"/>
            <a:ext cx="15071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тис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бійців 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6886" y="2336392"/>
            <a:ext cx="20665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3,5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отримали одноразову матеріальну допомогу з початку року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025757" y="2640854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ДОПОМОГА БІЙЦЯМ АТО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71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1" y="2022626"/>
            <a:ext cx="1552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майже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2090" y="3062660"/>
            <a:ext cx="2137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Arial Black" panose="020B0A04020102020204" pitchFamily="34" charset="0"/>
              </a:rPr>
              <a:t>бійців АТО 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174" y="2382558"/>
            <a:ext cx="24449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500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пролікувалися в реабілітаційному центрі з початку року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025757" y="2640854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ДОПОМОГА БІЙЦЯМ АТО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33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2090" y="3062660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Arial Black" panose="020B0A04020102020204" pitchFamily="34" charset="0"/>
              </a:rPr>
              <a:t>бійці АТО 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174" y="2382558"/>
            <a:ext cx="24449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264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3175" y="3585880"/>
            <a:ext cx="398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оздоровилися в санаторіях України у 2017 році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2960083" y="2653632"/>
            <a:ext cx="6102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Arial Black" panose="020B0A04020102020204" pitchFamily="34" charset="0"/>
              </a:rPr>
              <a:t>ОЗДОРОВЛЕННЯ БІЙЦІВ АТО</a:t>
            </a:r>
            <a:endParaRPr lang="ru-RU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9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1" y="2022626"/>
            <a:ext cx="1552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майже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2090" y="3062660"/>
            <a:ext cx="2137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Arial Black" panose="020B0A04020102020204" pitchFamily="34" charset="0"/>
              </a:rPr>
              <a:t>бійців АТО 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174" y="2382558"/>
            <a:ext cx="24449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400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отримали допомогу психолога на гарячій лінії психологічної підтримки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025757" y="2640854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ПІДТРИМКА БІЙЦІВ АТО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10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1257" y="2521058"/>
            <a:ext cx="4729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НА ДНІПРОПЕТРОВЩИНІ</a:t>
            </a:r>
          </a:p>
          <a:p>
            <a:pPr algn="ctr"/>
            <a:r>
              <a:rPr lang="uk-UA" sz="2400" dirty="0">
                <a:latin typeface="Arial Black" panose="020B0A04020102020204" pitchFamily="34" charset="0"/>
              </a:rPr>
              <a:t>ОРГАНІЗУЮТЬ ГРУПИ </a:t>
            </a:r>
          </a:p>
          <a:p>
            <a:pPr algn="ctr"/>
            <a:r>
              <a:rPr lang="uk-UA" sz="2400" dirty="0">
                <a:latin typeface="Arial Black" panose="020B0A04020102020204" pitchFamily="34" charset="0"/>
              </a:rPr>
              <a:t>ПСИХОЛОГІЧНОЇ САМОПОМОЧІ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855212">
            <a:off x="3116417" y="2553808"/>
            <a:ext cx="594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latin typeface="Arial Black" panose="020B0A04020102020204" pitchFamily="34" charset="0"/>
              </a:rPr>
              <a:t>ПІДТРИМКА БІЙЦІВ АТО</a:t>
            </a:r>
          </a:p>
        </p:txBody>
      </p:sp>
    </p:spTree>
    <p:extLst>
      <p:ext uri="{BB962C8B-B14F-4D97-AF65-F5344CB8AC3E}">
        <p14:creationId xmlns:p14="http://schemas.microsoft.com/office/powerpoint/2010/main" val="3927247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0788" y="2727570"/>
            <a:ext cx="21371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Arial Black" panose="020B0A04020102020204" pitchFamily="34" charset="0"/>
              </a:rPr>
              <a:t>родин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бійців АТО 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9299" y="2382558"/>
            <a:ext cx="1691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46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стали власниками квартир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025757" y="2640854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ПІДТРИМКА БІЙЦІВ АТО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7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2090" y="3126434"/>
            <a:ext cx="2137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Arial Black" panose="020B0A04020102020204" pitchFamily="34" charset="0"/>
              </a:rPr>
              <a:t>бійців АТО 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9299" y="2382558"/>
            <a:ext cx="1691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50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Почали вивчати англійську на безкоштовних курсах від ДніпроОДА та ДНУ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025757" y="2640854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ПІДТРИМКА БІЙЦІВ АТО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87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131</Words>
  <Application>Microsoft Office PowerPoint</Application>
  <PresentationFormat>Екран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Босс</dc:creator>
  <cp:lastModifiedBy>Liliya Danylova</cp:lastModifiedBy>
  <cp:revision>8</cp:revision>
  <cp:lastPrinted>2017-09-22T12:48:44Z</cp:lastPrinted>
  <dcterms:created xsi:type="dcterms:W3CDTF">2017-09-15T06:28:21Z</dcterms:created>
  <dcterms:modified xsi:type="dcterms:W3CDTF">2017-09-25T11:53:12Z</dcterms:modified>
</cp:coreProperties>
</file>