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CD8F-D7A4-4DAB-91C6-E6A91096666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22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99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2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5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7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9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8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0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5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18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8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69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1203</TotalTime>
  <Words>0</Words>
  <Application>Microsoft Office PowerPoint</Application>
  <PresentationFormat>Екран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Liliya Danylova</cp:lastModifiedBy>
  <cp:revision>81</cp:revision>
  <dcterms:created xsi:type="dcterms:W3CDTF">2017-04-21T10:03:15Z</dcterms:created>
  <dcterms:modified xsi:type="dcterms:W3CDTF">2017-10-23T13:07:42Z</dcterms:modified>
</cp:coreProperties>
</file>