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5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153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18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ACD8F-D7A4-4DAB-91C6-E6A910966666}" type="datetimeFigureOut">
              <a:rPr lang="ru-RU" smtClean="0"/>
              <a:t>30.10.2017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80387-3D28-4027-8A15-43FCE7CD5E48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9116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ACD8F-D7A4-4DAB-91C6-E6A910966666}" type="datetimeFigureOut">
              <a:rPr lang="ru-RU" smtClean="0"/>
              <a:t>30.10.2017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80387-3D28-4027-8A15-43FCE7CD5E48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0128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ACD8F-D7A4-4DAB-91C6-E6A910966666}" type="datetimeFigureOut">
              <a:rPr lang="ru-RU" smtClean="0"/>
              <a:t>30.10.2017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80387-3D28-4027-8A15-43FCE7CD5E48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185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ACD8F-D7A4-4DAB-91C6-E6A910966666}" type="datetimeFigureOut">
              <a:rPr lang="ru-RU" smtClean="0"/>
              <a:t>30.10.2017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80387-3D28-4027-8A15-43FCE7CD5E48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5537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ACD8F-D7A4-4DAB-91C6-E6A910966666}" type="datetimeFigureOut">
              <a:rPr lang="ru-RU" smtClean="0"/>
              <a:t>30.10.2017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80387-3D28-4027-8A15-43FCE7CD5E48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4939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ACD8F-D7A4-4DAB-91C6-E6A910966666}" type="datetimeFigureOut">
              <a:rPr lang="ru-RU" smtClean="0"/>
              <a:t>30.10.2017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80387-3D28-4027-8A15-43FCE7CD5E48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2411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ACD8F-D7A4-4DAB-91C6-E6A910966666}" type="datetimeFigureOut">
              <a:rPr lang="ru-RU" smtClean="0"/>
              <a:t>30.10.2017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80387-3D28-4027-8A15-43FCE7CD5E48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5704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ACD8F-D7A4-4DAB-91C6-E6A910966666}" type="datetimeFigureOut">
              <a:rPr lang="ru-RU" smtClean="0"/>
              <a:t>30.10.2017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80387-3D28-4027-8A15-43FCE7CD5E48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6664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ACD8F-D7A4-4DAB-91C6-E6A910966666}" type="datetimeFigureOut">
              <a:rPr lang="ru-RU" smtClean="0"/>
              <a:t>30.10.2017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80387-3D28-4027-8A15-43FCE7CD5E48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0634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ACD8F-D7A4-4DAB-91C6-E6A910966666}" type="datetimeFigureOut">
              <a:rPr lang="ru-RU" smtClean="0"/>
              <a:t>30.10.2017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80387-3D28-4027-8A15-43FCE7CD5E48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4169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ACD8F-D7A4-4DAB-91C6-E6A910966666}" type="datetimeFigureOut">
              <a:rPr lang="ru-RU" smtClean="0"/>
              <a:t>30.10.2017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80387-3D28-4027-8A15-43FCE7CD5E48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8275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1ACD8F-D7A4-4DAB-91C6-E6A910966666}" type="datetimeFigureOut">
              <a:rPr lang="ru-RU" smtClean="0"/>
              <a:t>30.10.2017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380387-3D28-4027-8A15-43FCE7CD5E48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2707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6220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7702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760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4308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5250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9105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8579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7174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3568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0746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6750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5822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75523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1223</TotalTime>
  <Words>0</Words>
  <Application>Microsoft Office PowerPoint</Application>
  <PresentationFormat>Екран 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Босс</dc:creator>
  <cp:lastModifiedBy>Liliya Danylova</cp:lastModifiedBy>
  <cp:revision>84</cp:revision>
  <dcterms:created xsi:type="dcterms:W3CDTF">2017-04-21T10:03:15Z</dcterms:created>
  <dcterms:modified xsi:type="dcterms:W3CDTF">2017-10-30T13:47:57Z</dcterms:modified>
</cp:coreProperties>
</file>