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5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1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1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3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1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0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6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3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6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CD8F-D7A4-4DAB-91C6-E6A910966666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0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34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69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58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7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04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5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33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3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3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33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22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183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1291</TotalTime>
  <Words>0</Words>
  <Application>Microsoft Office PowerPoint</Application>
  <PresentationFormat>Екран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Босс</dc:creator>
  <cp:lastModifiedBy>Liliya Danylova</cp:lastModifiedBy>
  <cp:revision>92</cp:revision>
  <dcterms:created xsi:type="dcterms:W3CDTF">2017-04-21T10:03:15Z</dcterms:created>
  <dcterms:modified xsi:type="dcterms:W3CDTF">2017-11-13T13:55:30Z</dcterms:modified>
</cp:coreProperties>
</file>