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acifico" panose="020B0604020202020204" charset="-52"/>
      <p:regular r:id="rId10"/>
    </p:embeddedFont>
    <p:embeddedFont>
      <p:font typeface="Comfortaa" panose="020B0604020202020204" charset="0"/>
      <p:regular r:id="rId11"/>
      <p:bold r:id="rId12"/>
    </p:embeddedFont>
    <p:embeddedFont>
      <p:font typeface="Lobster" panose="020B0604020202020204" charset="-52"/>
      <p:regular r:id="rId13"/>
    </p:embeddedFont>
    <p:embeddedFont>
      <p:font typeface="Nunito" panose="020B0604020202020204" charset="-52"/>
      <p:regular r:id="rId14"/>
      <p:bold r:id="rId15"/>
      <p:italic r:id="rId16"/>
      <p:boldItalic r:id="rId17"/>
    </p:embeddedFont>
    <p:embeddedFont>
      <p:font typeface="Roboto Mono" panose="020B0604020202020204" charset="0"/>
      <p:regular r:id="rId18"/>
      <p:bold r:id="rId19"/>
      <p:italic r:id="rId20"/>
      <p:boldItalic r:id="rId21"/>
    </p:embeddedFont>
    <p:embeddedFont>
      <p:font typeface="Comfortaa Regular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b99f2db9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b99f2db9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5b99f2db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5b99f2db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b99f2db9_3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b99f2db9_3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5b99f2db9_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5b99f2db9_3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b99f2db9_3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b99f2db9_3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b99f2db9_3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b99f2db9_3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b99f2db9_3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b99f2db9_3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5"/>
            <a:ext cx="9129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04563" y="2110125"/>
            <a:ext cx="85206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“Звістка янгола”</a:t>
            </a:r>
            <a:endParaRPr sz="65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Крокуй за білим янголом</a:t>
            </a:r>
            <a:endParaRPr sz="14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0825" y="204350"/>
            <a:ext cx="45789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r>
              <a:rPr lang="ru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:00 </a:t>
            </a:r>
            <a:r>
              <a:rPr lang="ru" sz="2500" b="1" dirty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- </a:t>
            </a:r>
            <a:r>
              <a:rPr lang="ru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r>
              <a:rPr lang="ru" sz="2500" b="1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:00</a:t>
            </a:r>
            <a:endParaRPr sz="2500" b="1" dirty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rgbClr val="9FC5E8"/>
                </a:solidFill>
                <a:latin typeface="Roboto Mono"/>
                <a:ea typeface="Roboto Mono"/>
                <a:cs typeface="Roboto Mono"/>
                <a:sym typeface="Roboto Mono"/>
              </a:rPr>
              <a:t>Європейська </a:t>
            </a:r>
            <a:endParaRPr sz="3000" b="1" dirty="0">
              <a:solidFill>
                <a:srgbClr val="9FC5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rgbClr val="9FC5E8"/>
                </a:solidFill>
                <a:latin typeface="Roboto Mono"/>
                <a:ea typeface="Roboto Mono"/>
                <a:cs typeface="Roboto Mono"/>
                <a:sym typeface="Roboto Mono"/>
              </a:rPr>
              <a:t>площа</a:t>
            </a:r>
            <a:endParaRPr sz="3000" b="1" dirty="0">
              <a:solidFill>
                <a:srgbClr val="9FC5E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" y="0"/>
            <a:ext cx="91297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06813" y="113125"/>
            <a:ext cx="8608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AutoNum type="arabicPeriod"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Різдвяний Трамвай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670025" y="978925"/>
            <a:ext cx="39813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З 13:00 до 15:00 за маршрутом </a:t>
            </a:r>
            <a:r>
              <a:rPr lang="ru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№1</a:t>
            </a: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міського трамвая (</a:t>
            </a:r>
            <a:r>
              <a:rPr lang="ru" sz="1500" i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Залізничний вокзал - площа Європейська</a:t>
            </a: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) та за 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№20</a:t>
            </a: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(</a:t>
            </a:r>
            <a:r>
              <a:rPr lang="ru" sz="1500" i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вул. Харківська - ж\м Лівобережний-3</a:t>
            </a: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) тролейбусного маршрута їздитимуть “різдвяний трамвай та тролейбус”, де на  пасажирів буде чекати: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запрошення на різдвяний вечір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привітання музичними групами з виконанням відомих різдвяних гімнів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безкоштовний проїзд.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0" y="1086888"/>
            <a:ext cx="4370701" cy="29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" y="0"/>
            <a:ext cx="91297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06813" y="113125"/>
            <a:ext cx="8608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2. Блага Звістка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350" y="1035025"/>
            <a:ext cx="4370949" cy="30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33000" y="1035000"/>
            <a:ext cx="33027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З 14:00 до 15:00 осел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(поні), Марія, Йосип та 2 янгола, починаючи з бульвару Єкатеринославського, йтимуть у напрямку ТЦ “Пассаж”, ТРЦ “Мост-Сіті Центр” та закінчуючи Європейською площею, будуть розповсюджувати запрощення </a:t>
            </a:r>
            <a:r>
              <a:rPr lang="ru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на велике вечірнє святкування Різдва на головній площі міста.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5"/>
            <a:ext cx="9144001" cy="5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206813" y="113125"/>
            <a:ext cx="8608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3. Різдвяний вечір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54750" y="699375"/>
            <a:ext cx="38952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О </a:t>
            </a:r>
            <a:r>
              <a:rPr lang="ru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</a:t>
            </a:r>
            <a:r>
              <a:rPr lang="en-US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6</a:t>
            </a:r>
            <a:r>
              <a:rPr lang="ru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:00 </a:t>
            </a:r>
            <a:r>
              <a:rPr lang="ru" sz="15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на площі Героїв Майдану відбудеться відкриття святкового різдвяного вечора. На святі буде по-справжньому затишно: </a:t>
            </a: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лунатимуть різдвяні пісні, в урочистому виконанні великого професійного хору</a:t>
            </a: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усіх гостей свята пригощатимуть гарячим запашним чаєм</a:t>
            </a: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" sz="15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кожен отримає невеличкого солодкого ангелочка</a:t>
            </a:r>
            <a:r>
              <a:rPr lang="ru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.</a:t>
            </a:r>
            <a:endParaRPr lang="en-US" sz="1500" dirty="0" smtClean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ru-RU" sz="1500" dirty="0" err="1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Запалення</a:t>
            </a:r>
            <a:r>
              <a:rPr lang="ru-RU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В</a:t>
            </a:r>
            <a:r>
              <a:rPr lang="uk-UA" sz="1500" dirty="0" smtClean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віфлеємського вогню від скаутів</a:t>
            </a:r>
            <a:endParaRPr sz="15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950" y="1253900"/>
            <a:ext cx="4455575" cy="26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25"/>
            <a:ext cx="9144001" cy="51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23788" y="64325"/>
            <a:ext cx="8608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4. “Ангельський” конкурс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326425" y="4703625"/>
            <a:ext cx="9255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00" y="670425"/>
            <a:ext cx="2289275" cy="33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5625" y="670425"/>
            <a:ext cx="2236000" cy="30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6421625" y="1017725"/>
            <a:ext cx="2517900" cy="3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В рамках заходу, буде проходити флеш-моб та конкурс на кращий костюм янгола. 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Переможець отримає Різдвяний тур на двох.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4003" y="1847550"/>
            <a:ext cx="2178665" cy="32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" y="0"/>
            <a:ext cx="9129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206813" y="113125"/>
            <a:ext cx="86085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5. Рекорд міста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3600" y="644549"/>
            <a:ext cx="4254949" cy="42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400150" y="1063825"/>
            <a:ext cx="1805700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Поряд зі сценою буде розташований величезний білий ангел, заввишки аж 5 метрів. 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816300" y="2626675"/>
            <a:ext cx="2010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Кожен бажаючий матиме змогу зробити безліч світлин з такою оригінальною спорудою. 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8" y="0"/>
            <a:ext cx="9129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311700" y="390400"/>
            <a:ext cx="80616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02575"/>
            <a:ext cx="8579700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Запрошуємо стати спонсорами цього неймовірного заходу!</a:t>
            </a:r>
            <a:endParaRPr sz="2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Завдяки Вашій фінансовій підтримці ми зможемо реалізувати цей проект та подарувати жителям та гостям міста гарну звістку про народження Спасителя світу - Ісуса Христа!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БЛАГОДІЙНА ОРГАНІЗАЦІЯ 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«БЛАГОДІЙНИЙ ФОНД «ОБ’ЄДНАНІ ЗАРАДИ МИРУ</a:t>
            </a:r>
            <a:r>
              <a:rPr lang="ru" sz="15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endParaRPr sz="15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код ЄДРПОУ 40098806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р/р: 26005050273551 UAH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Р/Р: 26004050271929 USD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в ПАТ «КБ «Приватбанк», МФО 305299,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Директор фонду   «Об’єднані заради миру»  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Амелін  Сергій Володимирович 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320</Words>
  <Application>Microsoft Office PowerPoint</Application>
  <PresentationFormat>Экран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Pacifico</vt:lpstr>
      <vt:lpstr>Comfortaa</vt:lpstr>
      <vt:lpstr>Lobster</vt:lpstr>
      <vt:lpstr>Nunito</vt:lpstr>
      <vt:lpstr>Roboto Mono</vt:lpstr>
      <vt:lpstr>Comfortaa Regular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2019-12-24T11:50:26Z</dcterms:modified>
</cp:coreProperties>
</file>