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353" r:id="rId3"/>
    <p:sldId id="354" r:id="rId4"/>
    <p:sldId id="263" r:id="rId5"/>
    <p:sldId id="264" r:id="rId6"/>
    <p:sldId id="265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7" r:id="rId76"/>
    <p:sldId id="336" r:id="rId77"/>
    <p:sldId id="339" r:id="rId78"/>
    <p:sldId id="338" r:id="rId79"/>
    <p:sldId id="34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50" r:id="rId90"/>
    <p:sldId id="351" r:id="rId91"/>
    <p:sldId id="352" r:id="rId92"/>
  </p:sldIdLst>
  <p:sldSz cx="10980738" cy="64087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1680" y="-816"/>
      </p:cViewPr>
      <p:guideLst>
        <p:guide orient="horz" pos="2018"/>
        <p:guide pos="34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2592" y="1048838"/>
            <a:ext cx="8235554" cy="2231190"/>
          </a:xfrm>
        </p:spPr>
        <p:txBody>
          <a:bodyPr anchor="b"/>
          <a:lstStyle>
            <a:lvl1pPr algn="ctr">
              <a:defRPr sz="540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592" y="3366072"/>
            <a:ext cx="8235554" cy="1547294"/>
          </a:xfrm>
        </p:spPr>
        <p:txBody>
          <a:bodyPr/>
          <a:lstStyle>
            <a:lvl1pPr marL="0" indent="0" algn="ctr">
              <a:buNone/>
              <a:defRPr sz="2162"/>
            </a:lvl1pPr>
            <a:lvl2pPr marL="411800" indent="0" algn="ctr">
              <a:buNone/>
              <a:defRPr sz="1801"/>
            </a:lvl2pPr>
            <a:lvl3pPr marL="823600" indent="0" algn="ctr">
              <a:buNone/>
              <a:defRPr sz="1621"/>
            </a:lvl3pPr>
            <a:lvl4pPr marL="1235400" indent="0" algn="ctr">
              <a:buNone/>
              <a:defRPr sz="1441"/>
            </a:lvl4pPr>
            <a:lvl5pPr marL="1647200" indent="0" algn="ctr">
              <a:buNone/>
              <a:defRPr sz="1441"/>
            </a:lvl5pPr>
            <a:lvl6pPr marL="2059000" indent="0" algn="ctr">
              <a:buNone/>
              <a:defRPr sz="1441"/>
            </a:lvl6pPr>
            <a:lvl7pPr marL="2470800" indent="0" algn="ctr">
              <a:buNone/>
              <a:defRPr sz="1441"/>
            </a:lvl7pPr>
            <a:lvl8pPr marL="2882600" indent="0" algn="ctr">
              <a:buNone/>
              <a:defRPr sz="1441"/>
            </a:lvl8pPr>
            <a:lvl9pPr marL="3294400" indent="0" algn="ctr">
              <a:buNone/>
              <a:defRPr sz="1441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33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58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8090" y="341206"/>
            <a:ext cx="2367722" cy="543110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926" y="341206"/>
            <a:ext cx="6965906" cy="54311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55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91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06" y="1597735"/>
            <a:ext cx="9470887" cy="2665857"/>
          </a:xfrm>
        </p:spPr>
        <p:txBody>
          <a:bodyPr anchor="b"/>
          <a:lstStyle>
            <a:lvl1pPr>
              <a:defRPr sz="540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206" y="4288811"/>
            <a:ext cx="9470887" cy="1401911"/>
          </a:xfrm>
        </p:spPr>
        <p:txBody>
          <a:bodyPr/>
          <a:lstStyle>
            <a:lvl1pPr marL="0" indent="0">
              <a:buNone/>
              <a:defRPr sz="2162">
                <a:solidFill>
                  <a:schemeClr val="tx1">
                    <a:tint val="75000"/>
                  </a:schemeClr>
                </a:solidFill>
              </a:defRPr>
            </a:lvl1pPr>
            <a:lvl2pPr marL="41180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823600" indent="0">
              <a:buNone/>
              <a:defRPr sz="1621">
                <a:solidFill>
                  <a:schemeClr val="tx1">
                    <a:tint val="75000"/>
                  </a:schemeClr>
                </a:solidFill>
              </a:defRPr>
            </a:lvl3pPr>
            <a:lvl4pPr marL="1235400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4pPr>
            <a:lvl5pPr marL="1647200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5pPr>
            <a:lvl6pPr marL="2059000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6pPr>
            <a:lvl7pPr marL="2470800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7pPr>
            <a:lvl8pPr marL="2882600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8pPr>
            <a:lvl9pPr marL="3294400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89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926" y="1706030"/>
            <a:ext cx="4666814" cy="40662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8998" y="1706030"/>
            <a:ext cx="4666814" cy="40662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1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341207"/>
            <a:ext cx="9470887" cy="123872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357" y="1571031"/>
            <a:ext cx="4645366" cy="769938"/>
          </a:xfrm>
        </p:spPr>
        <p:txBody>
          <a:bodyPr anchor="b"/>
          <a:lstStyle>
            <a:lvl1pPr marL="0" indent="0">
              <a:buNone/>
              <a:defRPr sz="2162" b="1"/>
            </a:lvl1pPr>
            <a:lvl2pPr marL="411800" indent="0">
              <a:buNone/>
              <a:defRPr sz="1801" b="1"/>
            </a:lvl2pPr>
            <a:lvl3pPr marL="823600" indent="0">
              <a:buNone/>
              <a:defRPr sz="1621" b="1"/>
            </a:lvl3pPr>
            <a:lvl4pPr marL="1235400" indent="0">
              <a:buNone/>
              <a:defRPr sz="1441" b="1"/>
            </a:lvl4pPr>
            <a:lvl5pPr marL="1647200" indent="0">
              <a:buNone/>
              <a:defRPr sz="1441" b="1"/>
            </a:lvl5pPr>
            <a:lvl6pPr marL="2059000" indent="0">
              <a:buNone/>
              <a:defRPr sz="1441" b="1"/>
            </a:lvl6pPr>
            <a:lvl7pPr marL="2470800" indent="0">
              <a:buNone/>
              <a:defRPr sz="1441" b="1"/>
            </a:lvl7pPr>
            <a:lvl8pPr marL="2882600" indent="0">
              <a:buNone/>
              <a:defRPr sz="1441" b="1"/>
            </a:lvl8pPr>
            <a:lvl9pPr marL="3294400" indent="0">
              <a:buNone/>
              <a:defRPr sz="144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357" y="2340969"/>
            <a:ext cx="4645366" cy="34432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8999" y="1571031"/>
            <a:ext cx="4668244" cy="769938"/>
          </a:xfrm>
        </p:spPr>
        <p:txBody>
          <a:bodyPr anchor="b"/>
          <a:lstStyle>
            <a:lvl1pPr marL="0" indent="0">
              <a:buNone/>
              <a:defRPr sz="2162" b="1"/>
            </a:lvl1pPr>
            <a:lvl2pPr marL="411800" indent="0">
              <a:buNone/>
              <a:defRPr sz="1801" b="1"/>
            </a:lvl2pPr>
            <a:lvl3pPr marL="823600" indent="0">
              <a:buNone/>
              <a:defRPr sz="1621" b="1"/>
            </a:lvl3pPr>
            <a:lvl4pPr marL="1235400" indent="0">
              <a:buNone/>
              <a:defRPr sz="1441" b="1"/>
            </a:lvl4pPr>
            <a:lvl5pPr marL="1647200" indent="0">
              <a:buNone/>
              <a:defRPr sz="1441" b="1"/>
            </a:lvl5pPr>
            <a:lvl6pPr marL="2059000" indent="0">
              <a:buNone/>
              <a:defRPr sz="1441" b="1"/>
            </a:lvl6pPr>
            <a:lvl7pPr marL="2470800" indent="0">
              <a:buNone/>
              <a:defRPr sz="1441" b="1"/>
            </a:lvl7pPr>
            <a:lvl8pPr marL="2882600" indent="0">
              <a:buNone/>
              <a:defRPr sz="1441" b="1"/>
            </a:lvl8pPr>
            <a:lvl9pPr marL="3294400" indent="0">
              <a:buNone/>
              <a:defRPr sz="144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8999" y="2340969"/>
            <a:ext cx="4668244" cy="34432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25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93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563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427249"/>
            <a:ext cx="3541574" cy="1495372"/>
          </a:xfrm>
        </p:spPr>
        <p:txBody>
          <a:bodyPr anchor="b"/>
          <a:lstStyle>
            <a:lvl1pPr>
              <a:defRPr sz="288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8244" y="922740"/>
            <a:ext cx="5558999" cy="4554358"/>
          </a:xfrm>
        </p:spPr>
        <p:txBody>
          <a:bodyPr/>
          <a:lstStyle>
            <a:lvl1pPr>
              <a:defRPr sz="2882"/>
            </a:lvl1pPr>
            <a:lvl2pPr>
              <a:defRPr sz="2522"/>
            </a:lvl2pPr>
            <a:lvl3pPr>
              <a:defRPr sz="2162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356" y="1922621"/>
            <a:ext cx="3541574" cy="3561894"/>
          </a:xfrm>
        </p:spPr>
        <p:txBody>
          <a:bodyPr/>
          <a:lstStyle>
            <a:lvl1pPr marL="0" indent="0">
              <a:buNone/>
              <a:defRPr sz="1441"/>
            </a:lvl1pPr>
            <a:lvl2pPr marL="411800" indent="0">
              <a:buNone/>
              <a:defRPr sz="1261"/>
            </a:lvl2pPr>
            <a:lvl3pPr marL="823600" indent="0">
              <a:buNone/>
              <a:defRPr sz="1081"/>
            </a:lvl3pPr>
            <a:lvl4pPr marL="1235400" indent="0">
              <a:buNone/>
              <a:defRPr sz="901"/>
            </a:lvl4pPr>
            <a:lvl5pPr marL="1647200" indent="0">
              <a:buNone/>
              <a:defRPr sz="901"/>
            </a:lvl5pPr>
            <a:lvl6pPr marL="2059000" indent="0">
              <a:buNone/>
              <a:defRPr sz="901"/>
            </a:lvl6pPr>
            <a:lvl7pPr marL="2470800" indent="0">
              <a:buNone/>
              <a:defRPr sz="901"/>
            </a:lvl7pPr>
            <a:lvl8pPr marL="2882600" indent="0">
              <a:buNone/>
              <a:defRPr sz="901"/>
            </a:lvl8pPr>
            <a:lvl9pPr marL="3294400" indent="0">
              <a:buNone/>
              <a:defRPr sz="90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4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427249"/>
            <a:ext cx="3541574" cy="1495372"/>
          </a:xfrm>
        </p:spPr>
        <p:txBody>
          <a:bodyPr anchor="b"/>
          <a:lstStyle>
            <a:lvl1pPr>
              <a:defRPr sz="288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8244" y="922740"/>
            <a:ext cx="5558999" cy="4554358"/>
          </a:xfrm>
        </p:spPr>
        <p:txBody>
          <a:bodyPr anchor="t"/>
          <a:lstStyle>
            <a:lvl1pPr marL="0" indent="0">
              <a:buNone/>
              <a:defRPr sz="2882"/>
            </a:lvl1pPr>
            <a:lvl2pPr marL="411800" indent="0">
              <a:buNone/>
              <a:defRPr sz="2522"/>
            </a:lvl2pPr>
            <a:lvl3pPr marL="823600" indent="0">
              <a:buNone/>
              <a:defRPr sz="2162"/>
            </a:lvl3pPr>
            <a:lvl4pPr marL="1235400" indent="0">
              <a:buNone/>
              <a:defRPr sz="1801"/>
            </a:lvl4pPr>
            <a:lvl5pPr marL="1647200" indent="0">
              <a:buNone/>
              <a:defRPr sz="1801"/>
            </a:lvl5pPr>
            <a:lvl6pPr marL="2059000" indent="0">
              <a:buNone/>
              <a:defRPr sz="1801"/>
            </a:lvl6pPr>
            <a:lvl7pPr marL="2470800" indent="0">
              <a:buNone/>
              <a:defRPr sz="1801"/>
            </a:lvl7pPr>
            <a:lvl8pPr marL="2882600" indent="0">
              <a:buNone/>
              <a:defRPr sz="1801"/>
            </a:lvl8pPr>
            <a:lvl9pPr marL="3294400" indent="0">
              <a:buNone/>
              <a:defRPr sz="1801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356" y="1922621"/>
            <a:ext cx="3541574" cy="3561894"/>
          </a:xfrm>
        </p:spPr>
        <p:txBody>
          <a:bodyPr/>
          <a:lstStyle>
            <a:lvl1pPr marL="0" indent="0">
              <a:buNone/>
              <a:defRPr sz="1441"/>
            </a:lvl1pPr>
            <a:lvl2pPr marL="411800" indent="0">
              <a:buNone/>
              <a:defRPr sz="1261"/>
            </a:lvl2pPr>
            <a:lvl3pPr marL="823600" indent="0">
              <a:buNone/>
              <a:defRPr sz="1081"/>
            </a:lvl3pPr>
            <a:lvl4pPr marL="1235400" indent="0">
              <a:buNone/>
              <a:defRPr sz="901"/>
            </a:lvl4pPr>
            <a:lvl5pPr marL="1647200" indent="0">
              <a:buNone/>
              <a:defRPr sz="901"/>
            </a:lvl5pPr>
            <a:lvl6pPr marL="2059000" indent="0">
              <a:buNone/>
              <a:defRPr sz="901"/>
            </a:lvl6pPr>
            <a:lvl7pPr marL="2470800" indent="0">
              <a:buNone/>
              <a:defRPr sz="901"/>
            </a:lvl7pPr>
            <a:lvl8pPr marL="2882600" indent="0">
              <a:buNone/>
              <a:defRPr sz="901"/>
            </a:lvl8pPr>
            <a:lvl9pPr marL="3294400" indent="0">
              <a:buNone/>
              <a:defRPr sz="90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7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926" y="341207"/>
            <a:ext cx="9470887" cy="123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26" y="1706030"/>
            <a:ext cx="9470887" cy="4066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926" y="5939951"/>
            <a:ext cx="2470666" cy="341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2FE6-6FAA-43E0-92EB-37038BFFB1EE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7370" y="5939951"/>
            <a:ext cx="3705999" cy="341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5146" y="5939951"/>
            <a:ext cx="2470666" cy="341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7D4E3-566E-47AE-9580-F632E0F5B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22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23600" rtl="0" eaLnBrk="1" latinLnBrk="0" hangingPunct="1">
        <a:lnSpc>
          <a:spcPct val="90000"/>
        </a:lnSpc>
        <a:spcBef>
          <a:spcPct val="0"/>
        </a:spcBef>
        <a:buNone/>
        <a:defRPr sz="39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900" indent="-205900" algn="l" defTabSz="823600" rtl="0" eaLnBrk="1" latinLnBrk="0" hangingPunct="1">
        <a:lnSpc>
          <a:spcPct val="90000"/>
        </a:lnSpc>
        <a:spcBef>
          <a:spcPts val="901"/>
        </a:spcBef>
        <a:buFont typeface="Arial" panose="020B0604020202020204" pitchFamily="34" charset="0"/>
        <a:buChar char="•"/>
        <a:defRPr sz="2522" kern="1200">
          <a:solidFill>
            <a:schemeClr val="tx1"/>
          </a:solidFill>
          <a:latin typeface="+mn-lt"/>
          <a:ea typeface="+mn-ea"/>
          <a:cs typeface="+mn-cs"/>
        </a:defRPr>
      </a:lvl1pPr>
      <a:lvl2pPr marL="617700" indent="-205900" algn="l" defTabSz="8236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2" kern="1200">
          <a:solidFill>
            <a:schemeClr val="tx1"/>
          </a:solidFill>
          <a:latin typeface="+mn-lt"/>
          <a:ea typeface="+mn-ea"/>
          <a:cs typeface="+mn-cs"/>
        </a:defRPr>
      </a:lvl2pPr>
      <a:lvl3pPr marL="1029500" indent="-205900" algn="l" defTabSz="8236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441300" indent="-205900" algn="l" defTabSz="8236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4pPr>
      <a:lvl5pPr marL="1853100" indent="-205900" algn="l" defTabSz="8236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5pPr>
      <a:lvl6pPr marL="2264900" indent="-205900" algn="l" defTabSz="8236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6pPr>
      <a:lvl7pPr marL="2676700" indent="-205900" algn="l" defTabSz="8236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7pPr>
      <a:lvl8pPr marL="3088500" indent="-205900" algn="l" defTabSz="8236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8pPr>
      <a:lvl9pPr marL="3500300" indent="-205900" algn="l" defTabSz="8236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3600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1pPr>
      <a:lvl2pPr marL="411800" algn="l" defTabSz="823600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2pPr>
      <a:lvl3pPr marL="823600" algn="l" defTabSz="823600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3pPr>
      <a:lvl4pPr marL="1235400" algn="l" defTabSz="823600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4pPr>
      <a:lvl5pPr marL="1647200" algn="l" defTabSz="823600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5pPr>
      <a:lvl6pPr marL="2059000" algn="l" defTabSz="823600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6pPr>
      <a:lvl7pPr marL="2470800" algn="l" defTabSz="823600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7pPr>
      <a:lvl8pPr marL="2882600" algn="l" defTabSz="823600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8pPr>
      <a:lvl9pPr marL="3294400" algn="l" defTabSz="823600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A42B567-1F44-415D-B836-E0ACCCFBC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11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DC81E8-990C-42A7-9D1B-026EB4507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52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C04BED-8543-43AE-AF15-62F2B33B1A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81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CB89D2-5909-419D-AC48-7F81B6656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77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DEFBBD-C37D-45D9-B127-0038F1FD9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56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9B9CF0-DE22-483E-B2CB-E7FAD183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23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081428C-7AEE-447E-940C-1F421C765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76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E91CF17-2B7D-46A6-AC3F-504FF5C05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9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BB60DA-F66B-4B41-8CEC-943A5AF1F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93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712D526-512E-41D2-8761-8471B2989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36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97AF46-052F-4520-B02F-701AF7562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0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B9304F-9EBB-4EAB-8941-1DED3BA94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5"/>
            <a:ext cx="10980738" cy="63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04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F2BCBF-F11B-49AF-BF63-B4D55B88E6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3511B0-1FD8-4BF4-B47F-A3E0D36FD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58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A2F38F-9343-4F0F-95E5-9234D1746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04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2D9459B-1693-45A6-A1F7-F2EE8D0F7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97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15CF74-D601-4330-A8BA-AE50443DC9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33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023537-25AB-42A1-8D7D-E51EF75F1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1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0DC627-1030-4CCD-9C9B-D0B08E118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99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6D624D-BA4B-47ED-9CE8-2E615C437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98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033814-55FC-477D-BDD6-D9F4F087A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00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B045813-0EB4-4B18-8C6F-EB4DC48FA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99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B5F6DA8-2A7C-4701-B620-91C3FA65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75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FF544FF-FB4F-4ABC-B68E-FFC67CDDC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62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5D03EE-7DAE-4399-B242-278D95475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42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E87116-2C4E-476C-B5B0-529D1628E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75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6DA7A27-F241-4A96-9006-F7B66BFEE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69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A45D584-A612-4B23-903E-54DDCAAEF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53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69CFDDC-31B2-47C9-8D46-40B6F9F9B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20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76C93C-34BA-4AE9-93D7-BE7C730C3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16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7C937E-4B04-4FB8-9B77-3A00BA7C78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99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F2BFAB5-2C34-481B-BE41-09D576102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97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22C85F-566F-4021-8ECC-5F671C319F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9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9F767D-4553-40BE-BC80-F952C1692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90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B2DE80-6197-42C1-92AC-3FF7F23C60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18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78CECA-2A9E-4FC7-B531-08AE52D8C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36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381D87-E5BE-47A2-9063-AFA99AB30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13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CF761B-4E67-4796-8A39-D9EBDD0F3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09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C0CF38-B607-47F9-83B8-C896B0308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78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A04C14-5860-4644-AAE1-EB5C7B4C92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7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586604-01B6-4FAC-9235-483DC843E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900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537CC9C-6D6A-4D76-AC96-5418C1EFA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31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223534-6E9B-4A61-A7E2-2880739C6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17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551E5D2-0A84-47AC-81E8-0EFB7C91C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52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7D245F-AA9A-4FF4-B468-8FF5947E6D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921"/>
            <a:ext cx="11018520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9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F34CB7-1072-489C-B9E3-40E24F70D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54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32E031-2A5F-476F-99AC-87749AB11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483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8F6ADC-0BF8-4B47-BAC8-B6335E3FCC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74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E84CBF-AA63-4B22-A2DB-1839D6F67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515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66E390-4DCD-427F-9E04-B173F9576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241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DF12C8-18E4-46CD-BD97-E6E16ECE1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71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876BE3-040E-4277-9F2F-15E623A2A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757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8397BA-BAEC-41D2-AFD9-A337AEA51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761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8CFDEB-FE7B-4A25-AE97-14D7B6F86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954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254356-1207-49D8-99F6-7B5AE2824A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7A7C830-361D-45F3-A4D1-77FE89D06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193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7FCF92-EF32-4003-A0E3-F25FAF6CA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04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3505F5-C2F2-47E5-8B4F-578618C85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027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29F7E8-48AB-4AB4-8DD6-5622645FE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758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B6501EB-DBEF-46EA-B990-97C425AEB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258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FCE9AF-956F-402C-A48E-88004E27F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71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36EB0D-1ABE-449F-B952-6BADB5ED6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430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3594D1-6953-482B-B6EA-85D9E1C1C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404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65A5C4-91C6-4437-9CEC-C4B70C0CC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899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F470824-5908-4356-AA90-9FAC1EBC0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619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0EF3DF-490F-4C24-AFEE-C2350E57E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4FE7C8-3C4A-4220-9598-4674209A0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381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F10616-FB17-499B-A8CC-7C3E43A7A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702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EDE677-4E3C-4463-ACBA-6CE88E7BB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441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CB638D-4D60-438C-A9BB-24F10AFFA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592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2ECC24-8386-4075-B038-0B2AFAFEC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048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FB796EE-719C-463F-9C68-8C58555FC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538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81E1064-EDCA-447B-A905-DE70ECD66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73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C78AF2-9D23-43FB-B02A-DD2FDCCA91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493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F554AD-442E-44A1-87E9-21DEA7116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142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1CBBF3-A03A-4027-BFFD-C343C56C1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461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DAC314-1DC2-46FC-9BFD-65D509B9D1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1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127BED-7D33-4C36-9770-E763A9F94F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60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100CBD-94E9-4519-AD0A-2090BF806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548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528479D-083F-40EB-BEA0-204BC9CFB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975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E10BDB-72C4-4B0E-920B-65271B366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38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6F1BEC-CDAC-44FA-B3AC-A1EE0451C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042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0C07C2-5FB3-4B4E-9F5D-D04380007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787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FB08E4-C221-4A09-A02C-01788E9FE1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573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147818-DE69-4490-A79F-021213116A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556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9BE3E0-6478-4E44-BBF3-C1BF775152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988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643100-86DC-4046-868D-57061C4E3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32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4CB8B6-7E5B-409D-8FFD-8D3ACFB68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1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51CB96-6E26-43E9-8139-0E2A983804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485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50A0C3-76FC-4733-9F1C-815E4ABD7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779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14AB21-DA97-4051-A8C6-A7C13F0102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" y="921"/>
            <a:ext cx="1097889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47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</TotalTime>
  <Words>0</Words>
  <Application>Microsoft Office PowerPoint</Application>
  <PresentationFormat>Произвольный</PresentationFormat>
  <Paragraphs>0</Paragraphs>
  <Slides>91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Алексеенко Ольга Николаевна</cp:lastModifiedBy>
  <cp:revision>11</cp:revision>
  <dcterms:created xsi:type="dcterms:W3CDTF">2021-12-18T18:08:00Z</dcterms:created>
  <dcterms:modified xsi:type="dcterms:W3CDTF">2021-12-20T10:44:38Z</dcterms:modified>
</cp:coreProperties>
</file>